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6" r:id="rId2"/>
    <p:sldId id="310" r:id="rId3"/>
    <p:sldId id="258" r:id="rId4"/>
    <p:sldId id="313" r:id="rId5"/>
    <p:sldId id="312" r:id="rId6"/>
    <p:sldId id="263" r:id="rId7"/>
    <p:sldId id="265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D50E1-011C-4C3F-B9DF-30C9D47EAC5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7402-FDC6-4E54-A684-61D76ABAC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1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C9129-0E43-48BB-9822-8CA169143485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E8524-1DB8-4B27-9E35-A2A24ABE6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must read every word of each slide to ensure that all individuals are receiving</a:t>
            </a:r>
            <a:r>
              <a:rPr lang="en-US" baseline="0" dirty="0" smtClean="0"/>
              <a:t> the information presented, including those who cannot read or who have visual impairments. </a:t>
            </a:r>
            <a:endParaRPr lang="en-US" dirty="0" smtClean="0"/>
          </a:p>
          <a:p>
            <a:r>
              <a:rPr lang="en-US" dirty="0" smtClean="0"/>
              <a:t>Introduce yourself and tell them why you’re here. Example:</a:t>
            </a:r>
          </a:p>
          <a:p>
            <a:r>
              <a:rPr lang="en-US" dirty="0" smtClean="0"/>
              <a:t>My name is Ann</a:t>
            </a:r>
            <a:r>
              <a:rPr lang="en-US" baseline="0" dirty="0" smtClean="0"/>
              <a:t> Smith. My job is to help people with disabilities find jobs in their communities.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E8524-1DB8-4B27-9E35-A2A24ABE6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68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reading information on slides,</a:t>
            </a:r>
            <a:r>
              <a:rPr lang="en-US" baseline="0" dirty="0" smtClean="0"/>
              <a:t> state: “There is a picture of a jar of coins and dollar bills”</a:t>
            </a:r>
          </a:p>
          <a:p>
            <a:r>
              <a:rPr lang="en-US" dirty="0" smtClean="0"/>
              <a:t>INTERACTION:</a:t>
            </a:r>
          </a:p>
          <a:p>
            <a:r>
              <a:rPr lang="en-US" dirty="0" smtClean="0"/>
              <a:t>Ask</a:t>
            </a:r>
            <a:r>
              <a:rPr lang="en-US" baseline="0" dirty="0" smtClean="0"/>
              <a:t> participants what they like to buy with their money</a:t>
            </a:r>
          </a:p>
          <a:p>
            <a:r>
              <a:rPr lang="en-US" baseline="0" dirty="0" smtClean="0"/>
              <a:t>Ask participants if they have made friends while working in their current job</a:t>
            </a:r>
          </a:p>
          <a:p>
            <a:r>
              <a:rPr lang="en-US" baseline="0" dirty="0" smtClean="0"/>
              <a:t>Ask participants what they would be doing if they didn’t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E8524-1DB8-4B27-9E35-A2A24ABE65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7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work in the community,</a:t>
            </a:r>
            <a:r>
              <a:rPr lang="en-US" baseline="0" dirty="0" smtClean="0"/>
              <a:t> you are guaranteed by law to earn at least $7.25/hour</a:t>
            </a:r>
          </a:p>
          <a:p>
            <a:r>
              <a:rPr lang="en-US" baseline="0" dirty="0" smtClean="0"/>
              <a:t>Just like you probably made friends in your current job, there are lots of opportunities to meet new people and make more friends in a community-based job</a:t>
            </a:r>
          </a:p>
          <a:p>
            <a:r>
              <a:rPr lang="en-US" baseline="0" dirty="0" smtClean="0"/>
              <a:t>INTERACTION:</a:t>
            </a:r>
            <a:br>
              <a:rPr lang="en-US" baseline="0" dirty="0" smtClean="0"/>
            </a:br>
            <a:r>
              <a:rPr lang="en-US" baseline="0" dirty="0" smtClean="0"/>
              <a:t>Ask participants if they could do any job in the world, what job would they choose</a:t>
            </a:r>
          </a:p>
          <a:p>
            <a:r>
              <a:rPr lang="en-US" baseline="0" dirty="0" smtClean="0"/>
              <a:t>You get to decide what kind of job you want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E8524-1DB8-4B27-9E35-A2A24ABE65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27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State:</a:t>
            </a:r>
            <a:r>
              <a:rPr lang="en-US" baseline="0" dirty="0" smtClean="0"/>
              <a:t> “There is a picture of three women standing close together, the one in the middle has her arms around the shoulders of the other women”.</a:t>
            </a:r>
          </a:p>
          <a:p>
            <a:r>
              <a:rPr lang="en-US" baseline="0" dirty="0" smtClean="0"/>
              <a:t>Be sure to note that “here” in this slide refers to the CRP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E8524-1DB8-4B27-9E35-A2A24ABE65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There are people who want to help you reach your goals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E8524-1DB8-4B27-9E35-A2A24ABE65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62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*Have</a:t>
            </a:r>
            <a:r>
              <a:rPr lang="en-US" baseline="0" dirty="0" smtClean="0"/>
              <a:t> paper applications available and offer to complete them with interested individuals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E8524-1DB8-4B27-9E35-A2A24ABE65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4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5EC30A-43A7-4B12-B308-2B434F45DC2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E7E003-2FEF-49CB-8FD9-B4B36C1527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rs.iowa.gov/index.html" TargetMode="External"/><Relationship Id="rId7" Type="http://schemas.openxmlformats.org/officeDocument/2006/relationships/hyperlink" Target="https://humanrights.iow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r.disabilities@iowa.gov" TargetMode="External"/><Relationship Id="rId5" Type="http://schemas.openxmlformats.org/officeDocument/2006/relationships/hyperlink" Target="http://www.idbonline.org/" TargetMode="External"/><Relationship Id="rId4" Type="http://schemas.openxmlformats.org/officeDocument/2006/relationships/hyperlink" Target="mailto:contact@blind.state.i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JOBS!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893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talk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goal is to tell you about the benefits of working in your community</a:t>
            </a:r>
          </a:p>
          <a:p>
            <a:endParaRPr lang="en-US" dirty="0"/>
          </a:p>
          <a:p>
            <a:r>
              <a:rPr lang="en-US" dirty="0" smtClean="0"/>
              <a:t>We will also tell you about people who can help you find a job in your community so you can earn more money</a:t>
            </a:r>
          </a:p>
          <a:p>
            <a:endParaRPr lang="en-US" dirty="0"/>
          </a:p>
          <a:p>
            <a:r>
              <a:rPr lang="en-US" dirty="0" smtClean="0"/>
              <a:t>We will share a story about a person who used to work in a sheltered workshop and now works in the community</a:t>
            </a:r>
          </a:p>
          <a:p>
            <a:endParaRPr lang="en-US" dirty="0"/>
          </a:p>
          <a:p>
            <a:r>
              <a:rPr lang="en-US" dirty="0" smtClean="0"/>
              <a:t>We will answer any questions you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do we work?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3600" dirty="0" smtClean="0"/>
              <a:t>Money, Money, Money!</a:t>
            </a:r>
          </a:p>
          <a:p>
            <a:r>
              <a:rPr lang="en-US" sz="3600" dirty="0" smtClean="0"/>
              <a:t>To make friends.</a:t>
            </a:r>
          </a:p>
          <a:p>
            <a:r>
              <a:rPr lang="en-US" sz="3600" dirty="0" smtClean="0"/>
              <a:t>To feel good.</a:t>
            </a:r>
          </a:p>
          <a:p>
            <a:r>
              <a:rPr lang="en-US" sz="3600" dirty="0" smtClean="0"/>
              <a:t>Something to do, to prevent boredom.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099" name="Picture 3" descr="C:\Users\sarah.shryock\AppData\Local\Microsoft\Windows\Temporary Internet Files\Content.IE5\N5PI243A\MP90041179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0"/>
            <a:ext cx="1447800" cy="217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7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Working in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Money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Meet New Friends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Start a Career and Reach YOUR goals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724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If you work in the community can you still work at the sheltered workshop?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0"/>
            <a:ext cx="7467600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Yes- you can do both!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sarah.shryock\AppData\Local\Microsoft\Windows\Temporary Internet Files\Content.IE5\72CNHA91\MP90017880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95600"/>
            <a:ext cx="24566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5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the Vocational Rehabilitation?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0"/>
            <a:ext cx="79248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Services to help you find a job in your community</a:t>
            </a:r>
          </a:p>
          <a:p>
            <a:r>
              <a:rPr lang="en-US" sz="2800" dirty="0" smtClean="0"/>
              <a:t>A counselor will help you through the process</a:t>
            </a:r>
          </a:p>
          <a:p>
            <a:r>
              <a:rPr lang="en-US" sz="2800" dirty="0" smtClean="0"/>
              <a:t>There is funding available if you need technology or on-the-job supports or transportation </a:t>
            </a:r>
          </a:p>
        </p:txBody>
      </p:sp>
    </p:spTree>
    <p:extLst>
      <p:ext uri="{BB962C8B-B14F-4D97-AF65-F5344CB8AC3E}">
        <p14:creationId xmlns:p14="http://schemas.microsoft.com/office/powerpoint/2010/main" val="33120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 get started?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can fill out a paper application </a:t>
            </a:r>
          </a:p>
          <a:p>
            <a:endParaRPr lang="en-US" dirty="0"/>
          </a:p>
          <a:p>
            <a:r>
              <a:rPr lang="en-US" dirty="0" smtClean="0"/>
              <a:t>You can request your family or support staff to help you get connected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Iowa </a:t>
            </a:r>
            <a:r>
              <a:rPr lang="en-US" b="1" dirty="0"/>
              <a:t>Vocational Rehabilitation Services</a:t>
            </a:r>
          </a:p>
          <a:p>
            <a:pPr marL="0" indent="0">
              <a:buNone/>
            </a:pPr>
            <a:r>
              <a:rPr lang="en-US" dirty="0"/>
              <a:t>Phone: 800-532-1486 </a:t>
            </a:r>
            <a:br>
              <a:rPr lang="en-US" dirty="0"/>
            </a:br>
            <a:r>
              <a:rPr lang="en-US" dirty="0"/>
              <a:t>Web: </a:t>
            </a:r>
            <a:r>
              <a:rPr lang="en-US" u="sng" dirty="0">
                <a:hlinkClick r:id="rId3"/>
              </a:rPr>
              <a:t>http://www.ivrs.iowa.gov/index.html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Iowa </a:t>
            </a:r>
            <a:r>
              <a:rPr lang="en-US" b="1" dirty="0" smtClean="0"/>
              <a:t>Department </a:t>
            </a:r>
            <a:r>
              <a:rPr lang="en-US" b="1" dirty="0"/>
              <a:t>for the Blind- VR Program</a:t>
            </a:r>
          </a:p>
          <a:p>
            <a:pPr marL="0" indent="0">
              <a:buNone/>
            </a:pPr>
            <a:r>
              <a:rPr lang="en-US" dirty="0"/>
              <a:t>Phone: 800-362-2587</a:t>
            </a:r>
            <a:br>
              <a:rPr lang="en-US" dirty="0"/>
            </a:br>
            <a:r>
              <a:rPr lang="en-US" dirty="0"/>
              <a:t>Email: </a:t>
            </a:r>
            <a:r>
              <a:rPr lang="en-US" u="sng" dirty="0">
                <a:hlinkClick r:id="rId4"/>
              </a:rPr>
              <a:t>contact@blind.state.ia.us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Web: </a:t>
            </a:r>
            <a:r>
              <a:rPr lang="en-US" u="sng" dirty="0">
                <a:hlinkClick r:id="rId5"/>
              </a:rPr>
              <a:t>http://www.idbonline.org/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Iowa Client Assistance Program in the </a:t>
            </a:r>
          </a:p>
          <a:p>
            <a:pPr marL="0" indent="0">
              <a:buNone/>
            </a:pPr>
            <a:r>
              <a:rPr lang="en-US" b="1" dirty="0"/>
              <a:t>Department of Human </a:t>
            </a:r>
            <a:r>
              <a:rPr lang="en-US" b="1" dirty="0" smtClean="0"/>
              <a:t>Rights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Phone: 800-652-4298</a:t>
            </a:r>
            <a:br>
              <a:rPr lang="en-US" dirty="0"/>
            </a:br>
            <a:r>
              <a:rPr lang="en-US" dirty="0"/>
              <a:t>Email: </a:t>
            </a:r>
            <a:r>
              <a:rPr lang="en-US" u="sng" dirty="0">
                <a:hlinkClick r:id="rId6"/>
              </a:rPr>
              <a:t>dhr.disabilities@iowa.gov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Web: </a:t>
            </a:r>
            <a:r>
              <a:rPr lang="en-US" u="sng" dirty="0">
                <a:hlinkClick r:id="rId7"/>
              </a:rPr>
              <a:t>https://humanrights.iowa.gov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3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553</TotalTime>
  <Words>454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JOBS!</vt:lpstr>
      <vt:lpstr>What are we going to talk about?</vt:lpstr>
      <vt:lpstr>Why do we work?</vt:lpstr>
      <vt:lpstr>Benefits of Working in the Community</vt:lpstr>
      <vt:lpstr>If you work in the community can you still work at the sheltered workshop?</vt:lpstr>
      <vt:lpstr>What is the Vocational Rehabilitation?</vt:lpstr>
      <vt:lpstr>How can you get started?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JOBS!</dc:title>
  <dc:creator>Collins, Camille C (Protection &amp; Advocacy)</dc:creator>
  <cp:lastModifiedBy>Field, Meredith E</cp:lastModifiedBy>
  <cp:revision>67</cp:revision>
  <cp:lastPrinted>2014-07-23T20:17:18Z</cp:lastPrinted>
  <dcterms:created xsi:type="dcterms:W3CDTF">2014-07-23T19:17:44Z</dcterms:created>
  <dcterms:modified xsi:type="dcterms:W3CDTF">2016-12-22T17:36:05Z</dcterms:modified>
</cp:coreProperties>
</file>